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6"/>
  </p:notesMasterIdLst>
  <p:sldIdLst>
    <p:sldId id="256" r:id="rId2"/>
    <p:sldId id="284" r:id="rId3"/>
    <p:sldId id="257" r:id="rId4"/>
    <p:sldId id="258" r:id="rId5"/>
    <p:sldId id="259" r:id="rId6"/>
    <p:sldId id="260" r:id="rId7"/>
    <p:sldId id="261" r:id="rId8"/>
    <p:sldId id="274" r:id="rId9"/>
    <p:sldId id="262" r:id="rId10"/>
    <p:sldId id="264" r:id="rId11"/>
    <p:sldId id="265" r:id="rId12"/>
    <p:sldId id="266" r:id="rId13"/>
    <p:sldId id="263" r:id="rId14"/>
    <p:sldId id="275" r:id="rId15"/>
    <p:sldId id="279" r:id="rId16"/>
    <p:sldId id="281" r:id="rId17"/>
    <p:sldId id="268" r:id="rId18"/>
    <p:sldId id="276" r:id="rId19"/>
    <p:sldId id="278" r:id="rId20"/>
    <p:sldId id="280" r:id="rId21"/>
    <p:sldId id="282" r:id="rId22"/>
    <p:sldId id="277" r:id="rId23"/>
    <p:sldId id="267" r:id="rId24"/>
    <p:sldId id="283" r:id="rId25"/>
    <p:sldId id="269" r:id="rId26"/>
    <p:sldId id="270" r:id="rId27"/>
    <p:sldId id="271" r:id="rId28"/>
    <p:sldId id="272" r:id="rId29"/>
    <p:sldId id="273" r:id="rId30"/>
    <p:sldId id="289" r:id="rId31"/>
    <p:sldId id="285" r:id="rId32"/>
    <p:sldId id="286" r:id="rId33"/>
    <p:sldId id="287" r:id="rId34"/>
    <p:sldId id="288" r:id="rId35"/>
    <p:sldId id="290" r:id="rId36"/>
    <p:sldId id="291" r:id="rId37"/>
    <p:sldId id="292" r:id="rId38"/>
    <p:sldId id="293" r:id="rId39"/>
    <p:sldId id="294" r:id="rId40"/>
    <p:sldId id="304" r:id="rId41"/>
    <p:sldId id="295" r:id="rId42"/>
    <p:sldId id="296" r:id="rId43"/>
    <p:sldId id="297" r:id="rId44"/>
    <p:sldId id="298" r:id="rId45"/>
    <p:sldId id="300" r:id="rId46"/>
    <p:sldId id="299" r:id="rId47"/>
    <p:sldId id="301" r:id="rId48"/>
    <p:sldId id="303" r:id="rId49"/>
    <p:sldId id="302" r:id="rId50"/>
    <p:sldId id="305" r:id="rId51"/>
    <p:sldId id="306" r:id="rId52"/>
    <p:sldId id="307" r:id="rId53"/>
    <p:sldId id="308" r:id="rId54"/>
    <p:sldId id="309" r:id="rId55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589" autoAdjust="0"/>
    <p:restoredTop sz="86411" autoAdjust="0"/>
  </p:normalViewPr>
  <p:slideViewPr>
    <p:cSldViewPr>
      <p:cViewPr>
        <p:scale>
          <a:sx n="100" d="100"/>
          <a:sy n="100" d="100"/>
        </p:scale>
        <p:origin x="-264" y="21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21732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3AE1F8-4DDA-4DF2-9537-30627EF96BB4}" type="datetimeFigureOut">
              <a:rPr lang="zh-CN" altLang="en-US" smtClean="0"/>
              <a:t>2013-8-7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55F319-311D-4EDD-8212-3FA60FBF7A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87518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5F319-311D-4EDD-8212-3FA60FBF7ABB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98480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5F319-311D-4EDD-8212-3FA60FBF7ABB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66607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5F319-311D-4EDD-8212-3FA60FBF7ABB}" type="slidenum">
              <a:rPr lang="zh-CN" altLang="en-US" smtClean="0"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83437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5F319-311D-4EDD-8212-3FA60FBF7ABB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06665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5F319-311D-4EDD-8212-3FA60FBF7ABB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08811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比赛开始后，物品掉落，出现一个箭头，指示物品掉落的地方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5F319-311D-4EDD-8212-3FA60FBF7ABB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39055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5F319-311D-4EDD-8212-3FA60FBF7ABB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8322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5F319-311D-4EDD-8212-3FA60FBF7ABB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26742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5F319-311D-4EDD-8212-3FA60FBF7ABB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2330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5F319-311D-4EDD-8212-3FA60FBF7ABB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38835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5F319-311D-4EDD-8212-3FA60FBF7ABB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85533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2013-8-7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2013-8-7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2013-8-7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2013-8-7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2013-8-7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2013-8-7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2013-8-7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2013-8-7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2013-8-7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2013-8-7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2013-8-7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2013-8-7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://baike.baidu.com/view/2577247.htm" TargetMode="External"/><Relationship Id="rId2" Type="http://schemas.openxmlformats.org/officeDocument/2006/relationships/hyperlink" Target="http://baike.baidu.com/view/49629.htm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baike.baidu.com/view/3939.htm" TargetMode="Externa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://baike.baidu.com/view/150269.htm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/>
              <a:t>碰碰车设计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79512" y="3356992"/>
            <a:ext cx="8856984" cy="1752600"/>
          </a:xfrm>
        </p:spPr>
        <p:txBody>
          <a:bodyPr>
            <a:normAutofit/>
          </a:bodyPr>
          <a:lstStyle/>
          <a:p>
            <a:pPr algn="l"/>
            <a:r>
              <a:rPr lang="zh-CN" altLang="zh-CN" sz="1200" dirty="0"/>
              <a:t>玩家自由的控制自己的车在比赛场</a:t>
            </a:r>
            <a:r>
              <a:rPr lang="zh-CN" altLang="zh-CN" sz="1200" dirty="0" smtClean="0"/>
              <a:t>中</a:t>
            </a:r>
            <a:r>
              <a:rPr lang="zh-CN" altLang="en-US" sz="1200" dirty="0" smtClean="0"/>
              <a:t>自由</a:t>
            </a:r>
            <a:r>
              <a:rPr lang="zh-CN" altLang="zh-CN" sz="1200" dirty="0" smtClean="0"/>
              <a:t>行驶</a:t>
            </a:r>
            <a:r>
              <a:rPr lang="zh-CN" altLang="zh-CN" sz="1200" dirty="0"/>
              <a:t>，如游乐场中的碰碰场。在行驶的过程中会受到比赛场上的物体</a:t>
            </a:r>
            <a:r>
              <a:rPr lang="zh-CN" altLang="zh-CN" sz="1200" dirty="0" smtClean="0"/>
              <a:t>影响</a:t>
            </a:r>
            <a:r>
              <a:rPr lang="zh-CN" altLang="en-US" sz="1200" dirty="0" smtClean="0"/>
              <a:t>（玩家的车、机器人、障碍物、奖励物品）</a:t>
            </a:r>
            <a:r>
              <a:rPr lang="zh-CN" altLang="zh-CN" sz="1200" dirty="0" smtClean="0"/>
              <a:t>，</a:t>
            </a:r>
            <a:r>
              <a:rPr lang="zh-CN" altLang="en-US" sz="1200" dirty="0" smtClean="0"/>
              <a:t>从而影响车的速度和</a:t>
            </a:r>
            <a:r>
              <a:rPr lang="en-US" altLang="zh-CN" sz="1200" dirty="0" smtClean="0"/>
              <a:t>HP</a:t>
            </a:r>
            <a:r>
              <a:rPr lang="zh-CN" altLang="en-US" sz="1200" dirty="0" smtClean="0"/>
              <a:t>等值。</a:t>
            </a:r>
            <a:endParaRPr lang="en-US" altLang="zh-CN" sz="1200" dirty="0" smtClean="0"/>
          </a:p>
          <a:p>
            <a:pPr algn="l"/>
            <a:endParaRPr lang="en-US" altLang="zh-CN" sz="1200" dirty="0"/>
          </a:p>
          <a:p>
            <a:pPr algn="l"/>
            <a:endParaRPr lang="en-US" altLang="zh-CN" sz="1200" dirty="0" smtClean="0"/>
          </a:p>
          <a:p>
            <a:pPr algn="l"/>
            <a:endParaRPr lang="en-US" altLang="zh-CN" sz="1200" dirty="0"/>
          </a:p>
          <a:p>
            <a:pPr algn="l"/>
            <a:endParaRPr lang="en-US" altLang="zh-CN" sz="1200" dirty="0" smtClean="0"/>
          </a:p>
          <a:p>
            <a:pPr algn="l"/>
            <a:endParaRPr lang="en-US" altLang="zh-CN" sz="1200" dirty="0"/>
          </a:p>
          <a:p>
            <a:pPr algn="l"/>
            <a:endParaRPr lang="zh-CN" altLang="zh-CN" sz="1200" dirty="0"/>
          </a:p>
        </p:txBody>
      </p:sp>
    </p:spTree>
    <p:extLst>
      <p:ext uri="{BB962C8B-B14F-4D97-AF65-F5344CB8AC3E}">
        <p14:creationId xmlns:p14="http://schemas.microsoft.com/office/powerpoint/2010/main" val="2656104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拾取宝石</a:t>
            </a:r>
            <a:endParaRPr lang="zh-CN" alt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844824"/>
            <a:ext cx="7964158" cy="4392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30623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比赛过程</a:t>
            </a:r>
            <a:endParaRPr lang="zh-CN" alt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268760"/>
            <a:ext cx="7848872" cy="43329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51579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比赛结束</a:t>
            </a:r>
            <a:endParaRPr lang="zh-CN" alt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412776"/>
            <a:ext cx="7632848" cy="4168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056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比赛过程按方向盘</a:t>
            </a:r>
            <a:r>
              <a:rPr lang="en-US" altLang="zh-CN" dirty="0" smtClean="0"/>
              <a:t>(</a:t>
            </a:r>
            <a:r>
              <a:rPr lang="zh-CN" altLang="en-US" dirty="0" smtClean="0"/>
              <a:t>向右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340768"/>
            <a:ext cx="8640960" cy="47769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39922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比赛过程按方向盘（向上）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2" y="1889448"/>
            <a:ext cx="8920052" cy="49685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64927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比赛过程按方向盘</a:t>
            </a:r>
            <a:r>
              <a:rPr lang="en-US" altLang="zh-CN" dirty="0" smtClean="0"/>
              <a:t>(</a:t>
            </a:r>
            <a:r>
              <a:rPr lang="zh-CN" altLang="en-US" dirty="0" smtClean="0"/>
              <a:t>向下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91" y="1601416"/>
            <a:ext cx="8767363" cy="48519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34329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比赛过程按方向盘</a:t>
            </a:r>
            <a:r>
              <a:rPr lang="en-US" altLang="zh-CN" dirty="0" smtClean="0"/>
              <a:t>(</a:t>
            </a:r>
            <a:r>
              <a:rPr lang="zh-CN" altLang="en-US" dirty="0" smtClean="0"/>
              <a:t>向左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00808"/>
            <a:ext cx="9138645" cy="50405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18082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首杀</a:t>
            </a:r>
            <a:endParaRPr lang="zh-CN" altLang="en-US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53" y="1268761"/>
            <a:ext cx="8582314" cy="47525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95269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比赛过程中有物体掉落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196752"/>
            <a:ext cx="8724707" cy="48245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13908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700808"/>
            <a:ext cx="7735443" cy="42934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03936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炸弹人游戏分析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7504" y="1196752"/>
            <a:ext cx="8856984" cy="5501208"/>
          </a:xfrm>
        </p:spPr>
        <p:txBody>
          <a:bodyPr>
            <a:normAutofit fontScale="85000" lnSpcReduction="20000"/>
          </a:bodyPr>
          <a:lstStyle/>
          <a:p>
            <a:r>
              <a:rPr lang="zh-CN" altLang="en-US" sz="1200" dirty="0" smtClean="0"/>
              <a:t>炸弹人说明：于</a:t>
            </a:r>
            <a:r>
              <a:rPr lang="en-US" altLang="zh-CN" sz="1200" dirty="0" smtClean="0"/>
              <a:t>20130801</a:t>
            </a:r>
            <a:r>
              <a:rPr lang="zh-CN" altLang="en-US" sz="1200" dirty="0" smtClean="0"/>
              <a:t>下线：下线原因不明。</a:t>
            </a:r>
            <a:endParaRPr lang="en-US" altLang="zh-CN" sz="1200" dirty="0" smtClean="0"/>
          </a:p>
          <a:p>
            <a:r>
              <a:rPr lang="zh-CN" altLang="en-US" sz="1200" dirty="0" smtClean="0"/>
              <a:t>以下分析炸弹人的比赛：</a:t>
            </a:r>
            <a:endParaRPr lang="en-US" altLang="zh-CN" sz="1200" dirty="0" smtClean="0"/>
          </a:p>
          <a:p>
            <a:r>
              <a:rPr lang="en-US" altLang="zh-CN" sz="1200" dirty="0" smtClean="0"/>
              <a:t>1</a:t>
            </a:r>
            <a:r>
              <a:rPr lang="zh-CN" altLang="en-US" sz="1200" dirty="0" smtClean="0"/>
              <a:t>）、比赛是由键盘控制人物行走，有八个方向 ：上下左右</a:t>
            </a:r>
            <a:r>
              <a:rPr lang="en-US" altLang="zh-CN" sz="1200" dirty="0" smtClean="0"/>
              <a:t>45</a:t>
            </a:r>
            <a:r>
              <a:rPr lang="zh-CN" altLang="en-US" sz="1200" dirty="0" smtClean="0"/>
              <a:t>度角，</a:t>
            </a:r>
            <a:r>
              <a:rPr lang="en-US" altLang="zh-CN" sz="1200" dirty="0" smtClean="0"/>
              <a:t>135</a:t>
            </a:r>
            <a:r>
              <a:rPr lang="zh-CN" altLang="en-US" sz="1200" dirty="0" smtClean="0"/>
              <a:t>度角，</a:t>
            </a:r>
            <a:r>
              <a:rPr lang="en-US" altLang="zh-CN" sz="1200" dirty="0" smtClean="0"/>
              <a:t>225</a:t>
            </a:r>
            <a:r>
              <a:rPr lang="zh-CN" altLang="en-US" sz="1200" dirty="0" smtClean="0"/>
              <a:t>度角，</a:t>
            </a:r>
            <a:r>
              <a:rPr lang="en-US" altLang="zh-CN" sz="1200" dirty="0" smtClean="0"/>
              <a:t>315</a:t>
            </a:r>
            <a:r>
              <a:rPr lang="zh-CN" altLang="en-US" sz="1200" dirty="0" smtClean="0"/>
              <a:t>度角</a:t>
            </a:r>
            <a:endParaRPr lang="en-US" altLang="zh-CN" sz="1200" dirty="0" smtClean="0"/>
          </a:p>
          <a:p>
            <a:r>
              <a:rPr lang="en-US" altLang="zh-CN" sz="1200" dirty="0" smtClean="0"/>
              <a:t>2</a:t>
            </a:r>
            <a:r>
              <a:rPr lang="zh-CN" altLang="en-US" sz="1200" dirty="0" smtClean="0"/>
              <a:t>）、比赛分两种形式</a:t>
            </a:r>
            <a:r>
              <a:rPr lang="en-US" altLang="zh-CN" sz="1200" dirty="0" smtClean="0"/>
              <a:t>:PVP</a:t>
            </a:r>
            <a:r>
              <a:rPr lang="zh-CN" altLang="en-US" sz="1200" dirty="0" smtClean="0"/>
              <a:t>和</a:t>
            </a:r>
            <a:r>
              <a:rPr lang="en-US" altLang="zh-CN" sz="1200" dirty="0" smtClean="0"/>
              <a:t>PVE</a:t>
            </a:r>
            <a:r>
              <a:rPr lang="zh-CN" altLang="en-US" sz="1200" dirty="0" smtClean="0"/>
              <a:t>模式</a:t>
            </a:r>
            <a:endParaRPr lang="en-US" altLang="zh-CN" sz="1200" dirty="0" smtClean="0"/>
          </a:p>
          <a:p>
            <a:pPr marL="0" indent="0">
              <a:buNone/>
            </a:pPr>
            <a:r>
              <a:rPr lang="en-US" altLang="zh-CN" sz="1200" dirty="0" smtClean="0">
                <a:solidFill>
                  <a:srgbClr val="FF0000"/>
                </a:solidFill>
              </a:rPr>
              <a:t>	PVP</a:t>
            </a:r>
            <a:r>
              <a:rPr lang="zh-CN" altLang="en-US" sz="1200" dirty="0">
                <a:solidFill>
                  <a:srgbClr val="FF0000"/>
                </a:solidFill>
              </a:rPr>
              <a:t>模式</a:t>
            </a:r>
            <a:r>
              <a:rPr lang="zh-CN" altLang="en-US" sz="1200" dirty="0" smtClean="0"/>
              <a:t>：</a:t>
            </a:r>
            <a:endParaRPr lang="en-US" altLang="zh-CN" sz="1200" dirty="0" smtClean="0"/>
          </a:p>
          <a:p>
            <a:pPr marL="0" indent="0">
              <a:buNone/>
            </a:pPr>
            <a:r>
              <a:rPr lang="en-US" altLang="zh-CN" sz="1200" dirty="0"/>
              <a:t>	</a:t>
            </a:r>
            <a:r>
              <a:rPr lang="en-US" altLang="zh-CN" sz="1200" dirty="0" smtClean="0"/>
              <a:t>a</a:t>
            </a:r>
            <a:r>
              <a:rPr lang="zh-CN" altLang="en-US" sz="1200" dirty="0" smtClean="0"/>
              <a:t>、匹配两支队伍进入比赛，每支队伍可选择匹配</a:t>
            </a:r>
            <a:r>
              <a:rPr lang="en-US" altLang="zh-CN" sz="1200" dirty="0" smtClean="0"/>
              <a:t>1---3</a:t>
            </a:r>
            <a:r>
              <a:rPr lang="zh-CN" altLang="en-US" sz="1200" dirty="0" smtClean="0"/>
              <a:t>人，有随机匹配和挑战模式，在挑战模式下可以选择地图；</a:t>
            </a:r>
            <a:endParaRPr lang="en-US" altLang="zh-CN" sz="1200" dirty="0" smtClean="0"/>
          </a:p>
          <a:p>
            <a:pPr marL="0" indent="0">
              <a:buNone/>
            </a:pPr>
            <a:r>
              <a:rPr lang="en-US" altLang="zh-CN" sz="1200" dirty="0" smtClean="0"/>
              <a:t>	b</a:t>
            </a:r>
            <a:r>
              <a:rPr lang="zh-CN" altLang="en-US" sz="1200" dirty="0" smtClean="0"/>
              <a:t>、胜负判断：在规定时间内，获得的宝石数量先满足比赛要求或者比赛时间结束后，获得宝石最多则胜利方；</a:t>
            </a:r>
            <a:endParaRPr lang="en-US" altLang="zh-CN" sz="1200" dirty="0" smtClean="0"/>
          </a:p>
          <a:p>
            <a:pPr marL="0" indent="0">
              <a:buNone/>
            </a:pPr>
            <a:r>
              <a:rPr lang="en-US" altLang="zh-CN" sz="1200" dirty="0"/>
              <a:t>	</a:t>
            </a:r>
            <a:r>
              <a:rPr lang="en-US" altLang="zh-CN" sz="1200" dirty="0" smtClean="0"/>
              <a:t>c</a:t>
            </a:r>
            <a:r>
              <a:rPr lang="zh-CN" altLang="en-US" sz="1200" dirty="0" smtClean="0"/>
              <a:t>、怪物特点：玩家在怪物的</a:t>
            </a:r>
            <a:r>
              <a:rPr lang="zh-CN" altLang="en-US" sz="1200" dirty="0"/>
              <a:t>视野</a:t>
            </a:r>
            <a:r>
              <a:rPr lang="zh-CN" altLang="en-US" sz="1200" dirty="0" smtClean="0"/>
              <a:t>内，会受到追击，直到攻击玩家为止，攻击后，怪物消失；玩家可使用技能作用来逃避怪物的追击。</a:t>
            </a:r>
            <a:endParaRPr lang="en-US" altLang="zh-CN" sz="1200" dirty="0"/>
          </a:p>
          <a:p>
            <a:pPr marL="0" indent="0">
              <a:buNone/>
            </a:pPr>
            <a:r>
              <a:rPr lang="en-US" altLang="zh-CN" sz="1200" dirty="0"/>
              <a:t>	</a:t>
            </a:r>
            <a:r>
              <a:rPr lang="en-US" altLang="zh-CN" sz="1200" dirty="0" smtClean="0"/>
              <a:t>d</a:t>
            </a:r>
            <a:r>
              <a:rPr lang="zh-CN" altLang="en-US" sz="1200" dirty="0" smtClean="0"/>
              <a:t>、玩家使用道具相互攻击。</a:t>
            </a:r>
            <a:endParaRPr lang="en-US" altLang="zh-CN" sz="1200" dirty="0" smtClean="0"/>
          </a:p>
          <a:p>
            <a:pPr marL="0" indent="0">
              <a:buNone/>
            </a:pPr>
            <a:r>
              <a:rPr lang="en-US" altLang="zh-CN" sz="1200" dirty="0"/>
              <a:t>	</a:t>
            </a:r>
            <a:r>
              <a:rPr lang="en-US" altLang="zh-CN" sz="1200" dirty="0" smtClean="0">
                <a:solidFill>
                  <a:srgbClr val="FF0000"/>
                </a:solidFill>
              </a:rPr>
              <a:t>PVE</a:t>
            </a:r>
            <a:r>
              <a:rPr lang="zh-CN" altLang="en-US" sz="1200" dirty="0" smtClean="0">
                <a:solidFill>
                  <a:srgbClr val="FF0000"/>
                </a:solidFill>
              </a:rPr>
              <a:t>模式</a:t>
            </a:r>
            <a:r>
              <a:rPr lang="zh-CN" altLang="en-US" sz="1200" dirty="0" smtClean="0"/>
              <a:t>：</a:t>
            </a:r>
            <a:endParaRPr lang="en-US" altLang="zh-CN" sz="1200" dirty="0" smtClean="0"/>
          </a:p>
          <a:p>
            <a:pPr marL="0" indent="0">
              <a:buNone/>
            </a:pPr>
            <a:r>
              <a:rPr lang="en-US" altLang="zh-CN" sz="1200" dirty="0" smtClean="0"/>
              <a:t>	a</a:t>
            </a:r>
            <a:r>
              <a:rPr lang="zh-CN" altLang="en-US" sz="1200" dirty="0" smtClean="0"/>
              <a:t>、与怪物相互拼抢宝石；</a:t>
            </a:r>
            <a:endParaRPr lang="en-US" altLang="zh-CN" sz="1200" dirty="0" smtClean="0"/>
          </a:p>
          <a:p>
            <a:pPr marL="0" indent="0">
              <a:buNone/>
            </a:pPr>
            <a:r>
              <a:rPr lang="en-US" altLang="zh-CN" sz="1200" dirty="0" smtClean="0"/>
              <a:t>	b</a:t>
            </a:r>
            <a:r>
              <a:rPr lang="zh-CN" altLang="en-US" sz="1200" dirty="0"/>
              <a:t>、怪物类型：速度快血量</a:t>
            </a:r>
            <a:r>
              <a:rPr lang="zh-CN" altLang="en-US" sz="1200" dirty="0" smtClean="0"/>
              <a:t>少；速度</a:t>
            </a:r>
            <a:r>
              <a:rPr lang="zh-CN" altLang="en-US" sz="1200" dirty="0"/>
              <a:t>慢血量</a:t>
            </a:r>
            <a:r>
              <a:rPr lang="zh-CN" altLang="en-US" sz="1200" dirty="0" smtClean="0"/>
              <a:t>厚；主动攻击怪物，玩家被攻击后会受到伤害；</a:t>
            </a:r>
            <a:r>
              <a:rPr lang="en-US" altLang="zh-CN" sz="1200" dirty="0" smtClean="0"/>
              <a:t>boss</a:t>
            </a:r>
            <a:r>
              <a:rPr lang="zh-CN" altLang="en-US" sz="1200" dirty="0" smtClean="0"/>
              <a:t>怪物</a:t>
            </a:r>
            <a:r>
              <a:rPr lang="en-US" altLang="zh-CN" sz="1200" dirty="0" smtClean="0"/>
              <a:t>,boss</a:t>
            </a:r>
            <a:r>
              <a:rPr lang="zh-CN" altLang="en-US" sz="1200" dirty="0" smtClean="0"/>
              <a:t>被击败后会掉落物品，需要玩家进</a:t>
            </a:r>
            <a:r>
              <a:rPr lang="en-US" altLang="zh-CN" sz="1200" dirty="0" smtClean="0"/>
              <a:t>	</a:t>
            </a:r>
            <a:r>
              <a:rPr lang="zh-CN" altLang="en-US" sz="1200" dirty="0" smtClean="0"/>
              <a:t>行拾取才能获得</a:t>
            </a:r>
            <a:r>
              <a:rPr lang="zh-CN" altLang="en-US" sz="1200" dirty="0"/>
              <a:t>物品</a:t>
            </a:r>
            <a:r>
              <a:rPr lang="zh-CN" altLang="en-US" sz="1200" dirty="0" smtClean="0"/>
              <a:t>等</a:t>
            </a:r>
            <a:r>
              <a:rPr lang="zh-CN" altLang="en-US" sz="1200" dirty="0"/>
              <a:t>；</a:t>
            </a:r>
            <a:endParaRPr lang="en-US" altLang="zh-CN" sz="1200" dirty="0" smtClean="0"/>
          </a:p>
          <a:p>
            <a:pPr marL="0" indent="0">
              <a:buNone/>
            </a:pPr>
            <a:r>
              <a:rPr lang="en-US" altLang="zh-CN" sz="1200" dirty="0"/>
              <a:t>	</a:t>
            </a:r>
            <a:r>
              <a:rPr lang="en-US" altLang="zh-CN" sz="1200" dirty="0" smtClean="0"/>
              <a:t>c</a:t>
            </a:r>
            <a:r>
              <a:rPr lang="zh-CN" altLang="en-US" sz="1200" dirty="0" smtClean="0"/>
              <a:t>、比赛结果奖励根据怪物获得的宝石数量计算</a:t>
            </a:r>
            <a:r>
              <a:rPr lang="zh-CN" altLang="en-US" sz="1200" dirty="0"/>
              <a:t>，挑战成功后再次</a:t>
            </a:r>
            <a:r>
              <a:rPr lang="zh-CN" altLang="en-US" sz="1200" dirty="0" smtClean="0"/>
              <a:t>进入</a:t>
            </a:r>
            <a:r>
              <a:rPr lang="zh-CN" altLang="en-US" sz="1200" dirty="0"/>
              <a:t>关</a:t>
            </a:r>
            <a:r>
              <a:rPr lang="zh-CN" altLang="en-US" sz="1200" dirty="0" smtClean="0"/>
              <a:t>卡</a:t>
            </a:r>
            <a:r>
              <a:rPr lang="zh-CN" altLang="en-US" sz="1200" dirty="0"/>
              <a:t>不会</a:t>
            </a:r>
            <a:r>
              <a:rPr lang="zh-CN" altLang="en-US" sz="1200" dirty="0" smtClean="0"/>
              <a:t>获得已经获得的奖励</a:t>
            </a:r>
            <a:r>
              <a:rPr lang="en-US" altLang="zh-CN" sz="1200" dirty="0" smtClean="0"/>
              <a:t>;</a:t>
            </a:r>
          </a:p>
          <a:p>
            <a:r>
              <a:rPr lang="en-US" altLang="zh-CN" sz="1200" dirty="0"/>
              <a:t>3</a:t>
            </a:r>
            <a:r>
              <a:rPr lang="zh-CN" altLang="en-US" sz="1200" dirty="0" smtClean="0"/>
              <a:t>）、比赛场中的物品：怪物，击败怪物</a:t>
            </a:r>
            <a:r>
              <a:rPr lang="en-US" altLang="zh-CN" sz="1200" dirty="0" smtClean="0"/>
              <a:t>boss</a:t>
            </a:r>
            <a:r>
              <a:rPr lang="zh-CN" altLang="en-US" sz="1200" dirty="0" smtClean="0"/>
              <a:t>会掉落宝箱，神秘礼包，宝石（比赛胜利的标志），金蛋，能量块，机关（触发机会后出现陷阱，从陷</a:t>
            </a:r>
            <a:r>
              <a:rPr lang="en-US" altLang="zh-CN" sz="1200" dirty="0" smtClean="0"/>
              <a:t>	</a:t>
            </a:r>
            <a:r>
              <a:rPr lang="zh-CN" altLang="en-US" sz="1200" dirty="0" smtClean="0"/>
              <a:t>阱过会掉入陷阱并受到伤害，失去控制</a:t>
            </a:r>
            <a:r>
              <a:rPr lang="zh-CN" altLang="en-US" sz="1200" dirty="0"/>
              <a:t>）</a:t>
            </a:r>
            <a:r>
              <a:rPr lang="zh-CN" altLang="en-US" sz="1200" dirty="0" smtClean="0"/>
              <a:t>。</a:t>
            </a:r>
            <a:endParaRPr lang="en-US" altLang="zh-CN" sz="1200" dirty="0" smtClean="0"/>
          </a:p>
          <a:p>
            <a:pPr marL="0" indent="0">
              <a:buNone/>
            </a:pPr>
            <a:r>
              <a:rPr lang="en-US" altLang="zh-CN" sz="1200" dirty="0"/>
              <a:t>	</a:t>
            </a:r>
            <a:r>
              <a:rPr lang="zh-CN" altLang="en-US" sz="1200" dirty="0" smtClean="0"/>
              <a:t>神秘</a:t>
            </a:r>
            <a:r>
              <a:rPr lang="zh-CN" altLang="en-US" sz="1200" dirty="0"/>
              <a:t>礼包</a:t>
            </a:r>
            <a:r>
              <a:rPr lang="zh-CN" altLang="en-US" sz="1200" dirty="0" smtClean="0"/>
              <a:t>，宝石（</a:t>
            </a:r>
            <a:r>
              <a:rPr lang="zh-CN" altLang="en-US" sz="1200" dirty="0"/>
              <a:t>比赛胜利的标志），金蛋，能量块出现</a:t>
            </a:r>
            <a:r>
              <a:rPr lang="zh-CN" altLang="en-US" sz="1200" dirty="0" smtClean="0"/>
              <a:t>方式：由时间控制出现 ，不同的物品出现的时间不一样，没有碰撞</a:t>
            </a:r>
            <a:r>
              <a:rPr lang="zh-CN" altLang="en-US" sz="1200" dirty="0"/>
              <a:t>，</a:t>
            </a:r>
            <a:r>
              <a:rPr lang="zh-CN" altLang="en-US" sz="1200" dirty="0" smtClean="0"/>
              <a:t>到时间后</a:t>
            </a:r>
            <a:r>
              <a:rPr lang="en-US" altLang="zh-CN" sz="1200" dirty="0" smtClean="0"/>
              <a:t>	</a:t>
            </a:r>
            <a:r>
              <a:rPr lang="zh-CN" altLang="en-US" sz="1200" dirty="0" smtClean="0"/>
              <a:t>物品会自动消失。</a:t>
            </a:r>
            <a:endParaRPr lang="en-US" altLang="zh-CN" sz="1200" dirty="0" smtClean="0"/>
          </a:p>
          <a:p>
            <a:r>
              <a:rPr lang="en-US" altLang="zh-CN" sz="1200" dirty="0"/>
              <a:t>4</a:t>
            </a:r>
            <a:r>
              <a:rPr lang="zh-CN" altLang="en-US" sz="1200" dirty="0" smtClean="0"/>
              <a:t>）、比赛过程中（技能的释放，炸弹的投放，机关的触发，碰撞到物体的表现）</a:t>
            </a:r>
            <a:endParaRPr lang="en-US" altLang="zh-CN" sz="1200" dirty="0" smtClean="0"/>
          </a:p>
          <a:p>
            <a:pPr marL="0" indent="0">
              <a:buNone/>
            </a:pPr>
            <a:r>
              <a:rPr lang="en-US" altLang="zh-CN" sz="1200" dirty="0" smtClean="0"/>
              <a:t>	a</a:t>
            </a:r>
            <a:r>
              <a:rPr lang="zh-CN" altLang="en-US" sz="1200" dirty="0" smtClean="0"/>
              <a:t>、技能</a:t>
            </a:r>
            <a:r>
              <a:rPr lang="zh-CN" altLang="en-US" sz="1200" dirty="0"/>
              <a:t>释放</a:t>
            </a:r>
            <a:r>
              <a:rPr lang="zh-CN" altLang="en-US" sz="1200" dirty="0" smtClean="0"/>
              <a:t>：</a:t>
            </a:r>
            <a:endParaRPr lang="en-US" altLang="zh-CN" sz="1200" dirty="0" smtClean="0"/>
          </a:p>
          <a:p>
            <a:pPr marL="0" indent="0">
              <a:buNone/>
            </a:pPr>
            <a:r>
              <a:rPr lang="en-US" altLang="zh-CN" sz="1200" dirty="0"/>
              <a:t>	</a:t>
            </a:r>
            <a:r>
              <a:rPr lang="zh-CN" altLang="en-US" sz="1200" dirty="0" smtClean="0"/>
              <a:t>技能</a:t>
            </a:r>
            <a:r>
              <a:rPr lang="zh-CN" altLang="en-US" sz="1200" dirty="0"/>
              <a:t>槽有技能，可以按相应的键释放技能；</a:t>
            </a:r>
            <a:endParaRPr lang="en-US" altLang="zh-CN" sz="1200" dirty="0"/>
          </a:p>
          <a:p>
            <a:pPr marL="0" indent="0">
              <a:buNone/>
            </a:pPr>
            <a:r>
              <a:rPr lang="en-US" altLang="zh-CN" sz="1200" dirty="0" smtClean="0"/>
              <a:t>	</a:t>
            </a:r>
            <a:r>
              <a:rPr lang="zh-CN" altLang="en-US" sz="1200" dirty="0" smtClean="0"/>
              <a:t>每个</a:t>
            </a:r>
            <a:r>
              <a:rPr lang="zh-CN" altLang="en-US" sz="1200" dirty="0"/>
              <a:t>技能都有效果表现、释放后消失不可以重复使用；</a:t>
            </a:r>
            <a:endParaRPr lang="en-US" altLang="zh-CN" sz="1200" dirty="0"/>
          </a:p>
          <a:p>
            <a:pPr marL="0" indent="0">
              <a:buNone/>
            </a:pPr>
            <a:r>
              <a:rPr lang="en-US" altLang="zh-CN" sz="1200" dirty="0" smtClean="0"/>
              <a:t>	</a:t>
            </a:r>
            <a:r>
              <a:rPr lang="zh-CN" altLang="en-US" sz="1200" dirty="0" smtClean="0"/>
              <a:t>比赛</a:t>
            </a:r>
            <a:r>
              <a:rPr lang="zh-CN" altLang="en-US" sz="1200" dirty="0"/>
              <a:t>过程中获得能量块，可以随机获得已经学的技能；</a:t>
            </a:r>
            <a:endParaRPr lang="en-US" altLang="zh-CN" sz="1200" dirty="0"/>
          </a:p>
          <a:p>
            <a:pPr marL="0" indent="0">
              <a:buNone/>
            </a:pPr>
            <a:r>
              <a:rPr lang="en-US" altLang="zh-CN" sz="1200" dirty="0" smtClean="0"/>
              <a:t>	</a:t>
            </a:r>
            <a:r>
              <a:rPr lang="zh-CN" altLang="en-US" sz="1200" dirty="0" smtClean="0"/>
              <a:t>技能</a:t>
            </a:r>
            <a:r>
              <a:rPr lang="zh-CN" altLang="en-US" sz="1200" dirty="0"/>
              <a:t>槽满，获得能量块，不会改变已有的技能</a:t>
            </a:r>
            <a:r>
              <a:rPr lang="zh-CN" altLang="en-US" sz="1200" dirty="0" smtClean="0"/>
              <a:t>。</a:t>
            </a:r>
            <a:endParaRPr lang="en-US" altLang="zh-CN" sz="1200" dirty="0" smtClean="0"/>
          </a:p>
          <a:p>
            <a:pPr marL="0" indent="0">
              <a:buNone/>
            </a:pPr>
            <a:r>
              <a:rPr lang="en-US" altLang="zh-CN" sz="1200" dirty="0"/>
              <a:t>	</a:t>
            </a:r>
            <a:r>
              <a:rPr lang="en-US" altLang="zh-CN" sz="1200" dirty="0" smtClean="0"/>
              <a:t>b</a:t>
            </a:r>
            <a:r>
              <a:rPr lang="zh-CN" altLang="en-US" sz="1200" dirty="0" smtClean="0"/>
              <a:t>、炸弹投放：</a:t>
            </a:r>
            <a:endParaRPr lang="en-US" altLang="zh-CN" sz="1200" dirty="0" smtClean="0"/>
          </a:p>
          <a:p>
            <a:pPr marL="0" indent="0">
              <a:buNone/>
            </a:pPr>
            <a:r>
              <a:rPr lang="en-US" altLang="zh-CN" sz="1200" dirty="0"/>
              <a:t>	</a:t>
            </a:r>
            <a:r>
              <a:rPr lang="zh-CN" altLang="en-US" sz="1200" dirty="0" smtClean="0"/>
              <a:t>受到方向和距离的影响；</a:t>
            </a:r>
            <a:endParaRPr lang="en-US" altLang="zh-CN" sz="1200" dirty="0" smtClean="0"/>
          </a:p>
          <a:p>
            <a:pPr marL="0" indent="0">
              <a:buNone/>
            </a:pPr>
            <a:r>
              <a:rPr lang="en-US" altLang="zh-CN" sz="1200" dirty="0" smtClean="0"/>
              <a:t>	</a:t>
            </a:r>
            <a:r>
              <a:rPr lang="zh-CN" altLang="en-US" sz="1200" dirty="0" smtClean="0"/>
              <a:t>投放后有冷却时间控制；</a:t>
            </a:r>
            <a:endParaRPr lang="en-US" altLang="zh-CN" sz="1200" dirty="0" smtClean="0"/>
          </a:p>
          <a:p>
            <a:pPr marL="0" indent="0">
              <a:buNone/>
            </a:pPr>
            <a:r>
              <a:rPr lang="en-US" altLang="zh-CN" sz="1200" dirty="0" smtClean="0"/>
              <a:t>	c</a:t>
            </a:r>
            <a:r>
              <a:rPr lang="zh-CN" altLang="en-US" sz="1200" dirty="0" smtClean="0"/>
              <a:t>、机关的触发：</a:t>
            </a:r>
            <a:endParaRPr lang="en-US" altLang="zh-CN" sz="1200" dirty="0" smtClean="0"/>
          </a:p>
          <a:p>
            <a:pPr marL="0" indent="0">
              <a:buNone/>
            </a:pPr>
            <a:r>
              <a:rPr lang="en-US" altLang="zh-CN" sz="1200" dirty="0"/>
              <a:t>	</a:t>
            </a:r>
            <a:r>
              <a:rPr lang="zh-CN" altLang="en-US" sz="1200" dirty="0" smtClean="0"/>
              <a:t>机关触发后在相应的位置上出现陷阱，从陷阱过的玩家都会掉入陷阱中，从而受到伤害。</a:t>
            </a:r>
            <a:endParaRPr lang="en-US" altLang="zh-CN" sz="1200" dirty="0" smtClean="0"/>
          </a:p>
          <a:p>
            <a:pPr marL="0" indent="0">
              <a:buNone/>
            </a:pPr>
            <a:r>
              <a:rPr lang="en-US" altLang="zh-CN" sz="1200" dirty="0" smtClean="0"/>
              <a:t>	</a:t>
            </a:r>
            <a:r>
              <a:rPr lang="zh-CN" altLang="en-US" sz="1200" dirty="0" smtClean="0"/>
              <a:t>炸弹和陷阱都会造成伤害。</a:t>
            </a:r>
            <a:endParaRPr lang="en-US" altLang="zh-CN" sz="1200" dirty="0" smtClean="0"/>
          </a:p>
          <a:p>
            <a:pPr marL="0" indent="0">
              <a:buNone/>
            </a:pPr>
            <a:r>
              <a:rPr lang="en-US" altLang="zh-CN" sz="1200" dirty="0"/>
              <a:t>	</a:t>
            </a:r>
            <a:r>
              <a:rPr lang="en-US" altLang="zh-CN" sz="1200" dirty="0" smtClean="0"/>
              <a:t>d</a:t>
            </a:r>
            <a:r>
              <a:rPr lang="zh-CN" altLang="en-US" sz="1200" dirty="0" smtClean="0"/>
              <a:t>、碰撞到物体会根据不同的类型表现不同的效果。</a:t>
            </a:r>
            <a:endParaRPr lang="en-US" altLang="zh-CN" sz="1200" dirty="0" smtClean="0"/>
          </a:p>
          <a:p>
            <a:r>
              <a:rPr lang="en-US" altLang="zh-CN" sz="1200" dirty="0" smtClean="0"/>
              <a:t>5</a:t>
            </a:r>
            <a:r>
              <a:rPr lang="zh-CN" altLang="en-US" sz="1200" dirty="0" smtClean="0"/>
              <a:t>）、玩家在比赛中受到攻击时，会从身上掉落已经获得的宝石，并受到一定的伤害。</a:t>
            </a:r>
            <a:endParaRPr lang="en-US" altLang="zh-CN" sz="1200" dirty="0" smtClean="0"/>
          </a:p>
          <a:p>
            <a:r>
              <a:rPr lang="en-US" altLang="zh-CN" sz="1200" dirty="0" smtClean="0">
                <a:solidFill>
                  <a:srgbClr val="FF0000"/>
                </a:solidFill>
              </a:rPr>
              <a:t>6</a:t>
            </a:r>
            <a:r>
              <a:rPr lang="zh-CN" altLang="en-US" sz="1200" dirty="0" smtClean="0">
                <a:solidFill>
                  <a:srgbClr val="FF0000"/>
                </a:solidFill>
              </a:rPr>
              <a:t>）、技能</a:t>
            </a:r>
            <a:r>
              <a:rPr lang="zh-CN" altLang="en-US" sz="1200" dirty="0">
                <a:solidFill>
                  <a:srgbClr val="FF0000"/>
                </a:solidFill>
              </a:rPr>
              <a:t>和炸弹仅影响对手，不作用</a:t>
            </a:r>
            <a:r>
              <a:rPr lang="zh-CN" altLang="en-US" sz="1200" dirty="0" smtClean="0">
                <a:solidFill>
                  <a:srgbClr val="FF0000"/>
                </a:solidFill>
              </a:rPr>
              <a:t>队友。</a:t>
            </a:r>
            <a:endParaRPr lang="en-US" altLang="zh-CN" sz="1200" dirty="0" smtClean="0">
              <a:solidFill>
                <a:srgbClr val="FF0000"/>
              </a:solidFill>
            </a:endParaRPr>
          </a:p>
          <a:p>
            <a:r>
              <a:rPr lang="en-US" altLang="zh-CN" sz="1200" dirty="0" smtClean="0">
                <a:solidFill>
                  <a:srgbClr val="FF0000"/>
                </a:solidFill>
              </a:rPr>
              <a:t>7</a:t>
            </a:r>
            <a:r>
              <a:rPr lang="zh-CN" altLang="en-US" sz="1200" dirty="0" smtClean="0">
                <a:solidFill>
                  <a:srgbClr val="FF0000"/>
                </a:solidFill>
              </a:rPr>
              <a:t>）、设计的优点：可以由玩家自由控制操作；匹配容易，可以邀请好友或在线的玩家进入比赛；</a:t>
            </a:r>
            <a:endParaRPr lang="en-US" altLang="zh-CN" sz="1200" dirty="0" smtClean="0">
              <a:solidFill>
                <a:srgbClr val="FF0000"/>
              </a:solidFill>
            </a:endParaRPr>
          </a:p>
          <a:p>
            <a:r>
              <a:rPr lang="zh-CN" altLang="en-US" sz="1200" dirty="0" smtClean="0">
                <a:solidFill>
                  <a:srgbClr val="FF0000"/>
                </a:solidFill>
              </a:rPr>
              <a:t>设计的缺点：</a:t>
            </a:r>
            <a:r>
              <a:rPr lang="en-US" altLang="zh-CN" sz="1200" dirty="0" smtClean="0">
                <a:solidFill>
                  <a:srgbClr val="FF0000"/>
                </a:solidFill>
              </a:rPr>
              <a:t>1</a:t>
            </a:r>
            <a:r>
              <a:rPr lang="zh-CN" altLang="en-US" sz="1200" dirty="0" smtClean="0">
                <a:solidFill>
                  <a:srgbClr val="FF0000"/>
                </a:solidFill>
              </a:rPr>
              <a:t>、非</a:t>
            </a:r>
            <a:r>
              <a:rPr lang="en-US" altLang="zh-CN" sz="1200" dirty="0" smtClean="0">
                <a:solidFill>
                  <a:srgbClr val="FF0000"/>
                </a:solidFill>
              </a:rPr>
              <a:t>RMB</a:t>
            </a:r>
            <a:r>
              <a:rPr lang="zh-CN" altLang="en-US" sz="1200" dirty="0" smtClean="0">
                <a:solidFill>
                  <a:srgbClr val="FF0000"/>
                </a:solidFill>
              </a:rPr>
              <a:t>玩家与</a:t>
            </a:r>
            <a:r>
              <a:rPr lang="en-US" altLang="zh-CN" sz="1200" dirty="0" smtClean="0">
                <a:solidFill>
                  <a:srgbClr val="FF0000"/>
                </a:solidFill>
              </a:rPr>
              <a:t>RMB</a:t>
            </a:r>
            <a:r>
              <a:rPr lang="zh-CN" altLang="en-US" sz="1200" dirty="0" smtClean="0">
                <a:solidFill>
                  <a:srgbClr val="FF0000"/>
                </a:solidFill>
              </a:rPr>
              <a:t>玩家差距太大，在比赛中非</a:t>
            </a:r>
            <a:r>
              <a:rPr lang="en-US" altLang="zh-CN" sz="1200" dirty="0" smtClean="0">
                <a:solidFill>
                  <a:srgbClr val="FF0000"/>
                </a:solidFill>
              </a:rPr>
              <a:t>RMB</a:t>
            </a:r>
            <a:r>
              <a:rPr lang="zh-CN" altLang="en-US" sz="1200" dirty="0" smtClean="0">
                <a:solidFill>
                  <a:srgbClr val="FF0000"/>
                </a:solidFill>
              </a:rPr>
              <a:t>玩家遇到</a:t>
            </a:r>
            <a:r>
              <a:rPr lang="en-US" altLang="zh-CN" sz="1200" dirty="0" smtClean="0">
                <a:solidFill>
                  <a:srgbClr val="FF0000"/>
                </a:solidFill>
              </a:rPr>
              <a:t>RMB</a:t>
            </a:r>
            <a:r>
              <a:rPr lang="zh-CN" altLang="en-US" sz="1200" dirty="0" smtClean="0">
                <a:solidFill>
                  <a:srgbClr val="FF0000"/>
                </a:solidFill>
              </a:rPr>
              <a:t>玩家受到攻击，伤害很大，</a:t>
            </a:r>
            <a:r>
              <a:rPr lang="en-US" altLang="zh-CN" sz="1200" dirty="0" smtClean="0">
                <a:solidFill>
                  <a:srgbClr val="FF0000"/>
                </a:solidFill>
              </a:rPr>
              <a:t>RMB</a:t>
            </a:r>
            <a:r>
              <a:rPr lang="zh-CN" altLang="en-US" sz="1200" dirty="0" smtClean="0">
                <a:solidFill>
                  <a:srgbClr val="FF0000"/>
                </a:solidFill>
              </a:rPr>
              <a:t>玩家占的优势很大；因此非</a:t>
            </a:r>
            <a:r>
              <a:rPr lang="en-US" altLang="zh-CN" sz="1200" dirty="0" smtClean="0">
                <a:solidFill>
                  <a:srgbClr val="FF0000"/>
                </a:solidFill>
              </a:rPr>
              <a:t>RMB</a:t>
            </a:r>
            <a:r>
              <a:rPr lang="zh-CN" altLang="en-US" sz="1200" dirty="0" smtClean="0">
                <a:solidFill>
                  <a:srgbClr val="FF0000"/>
                </a:solidFill>
              </a:rPr>
              <a:t>玩家的挫败感很强。</a:t>
            </a:r>
            <a:r>
              <a:rPr lang="en-US" altLang="zh-CN" sz="1200" dirty="0" smtClean="0">
                <a:solidFill>
                  <a:srgbClr val="FF0000"/>
                </a:solidFill>
              </a:rPr>
              <a:t>2</a:t>
            </a:r>
            <a:r>
              <a:rPr lang="zh-CN" altLang="en-US" sz="1200" dirty="0" smtClean="0">
                <a:solidFill>
                  <a:srgbClr val="FF0000"/>
                </a:solidFill>
              </a:rPr>
              <a:t>、表现不够霸气，场景太小。</a:t>
            </a:r>
            <a:r>
              <a:rPr lang="en-US" altLang="zh-CN" sz="1200" dirty="0" smtClean="0">
                <a:solidFill>
                  <a:srgbClr val="FF0000"/>
                </a:solidFill>
              </a:rPr>
              <a:t>3</a:t>
            </a:r>
            <a:r>
              <a:rPr lang="zh-CN" altLang="en-US" sz="1200" dirty="0" smtClean="0">
                <a:solidFill>
                  <a:srgbClr val="FF0000"/>
                </a:solidFill>
              </a:rPr>
              <a:t>、比赛后成就感不强烈（排名）</a:t>
            </a:r>
            <a:endParaRPr lang="en-US" altLang="zh-CN" sz="1200" dirty="0">
              <a:solidFill>
                <a:srgbClr val="FF0000"/>
              </a:solidFill>
            </a:endParaRPr>
          </a:p>
          <a:p>
            <a:endParaRPr lang="en-US" altLang="zh-CN" sz="1200" dirty="0" smtClean="0"/>
          </a:p>
          <a:p>
            <a:pPr marL="0" indent="0">
              <a:buNone/>
            </a:pPr>
            <a:endParaRPr lang="en-US" altLang="zh-CN" sz="1200" dirty="0"/>
          </a:p>
          <a:p>
            <a:pPr marL="0" indent="0">
              <a:buNone/>
            </a:pP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405836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412776"/>
            <a:ext cx="8632959" cy="48245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54335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4" t="-2167" r="-2844" b="2167"/>
          <a:stretch/>
        </p:blipFill>
        <p:spPr bwMode="auto">
          <a:xfrm>
            <a:off x="251520" y="1477727"/>
            <a:ext cx="8608119" cy="4738414"/>
          </a:xfrm>
          <a:prstGeom prst="rect">
            <a:avLst/>
          </a:prstGeom>
          <a:ln/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7" name="圆角矩形标注 6"/>
          <p:cNvSpPr/>
          <p:nvPr/>
        </p:nvSpPr>
        <p:spPr>
          <a:xfrm>
            <a:off x="2411760" y="3846934"/>
            <a:ext cx="936104" cy="720080"/>
          </a:xfrm>
          <a:prstGeom prst="wedgeRound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2913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556792"/>
            <a:ext cx="8147651" cy="45365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80253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竞技比赛奖励面板</a:t>
            </a:r>
            <a:endParaRPr lang="zh-CN" altLang="en-US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484784"/>
            <a:ext cx="8352928" cy="45533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90432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竞技比赛抽到奖励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556792"/>
            <a:ext cx="8803887" cy="48965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61721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比赛结束后</a:t>
            </a:r>
            <a:endParaRPr lang="zh-CN" altLang="en-US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484783"/>
            <a:ext cx="8352928" cy="45738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38525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地图</a:t>
            </a:r>
            <a:endParaRPr lang="zh-CN" altLang="en-US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628800"/>
            <a:ext cx="7937154" cy="45125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26126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具体关卡</a:t>
            </a:r>
            <a:endParaRPr lang="zh-CN" altLang="en-US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692796"/>
            <a:ext cx="7560840" cy="46335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42529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关卡比赛场景</a:t>
            </a:r>
            <a:endParaRPr lang="zh-CN" altLang="en-US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556792"/>
            <a:ext cx="7585822" cy="41764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68862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关卡比赛结束后的奖励</a:t>
            </a:r>
            <a:endParaRPr lang="zh-CN" altLang="en-US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2060848"/>
            <a:ext cx="3629025" cy="3867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74730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炸弹人竞技场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60648"/>
          </a:xfrm>
        </p:spPr>
        <p:txBody>
          <a:bodyPr>
            <a:normAutofit fontScale="92500" lnSpcReduction="20000"/>
          </a:bodyPr>
          <a:lstStyle/>
          <a:p>
            <a:r>
              <a:rPr lang="zh-CN" altLang="en-US" dirty="0" smtClean="0"/>
              <a:t>比赛匹配模式</a:t>
            </a:r>
            <a:endParaRPr lang="en-US" altLang="zh-CN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2483768" y="364502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782" y="2060848"/>
            <a:ext cx="8105775" cy="4086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49387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QQ</a:t>
            </a:r>
            <a:r>
              <a:rPr lang="zh-CN" altLang="en-US" dirty="0" smtClean="0"/>
              <a:t>飞车游戏分析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1400" b="1" dirty="0"/>
              <a:t>抢酷比模式</a:t>
            </a:r>
          </a:p>
          <a:p>
            <a:r>
              <a:rPr lang="zh-CN" altLang="en-US" sz="1400" dirty="0"/>
              <a:t>不 同于只能直线前进的比赛赛道，酷比模式的地图更具娱乐性，您可以随心所欲的在地图中朝任意方向驰骋。而获胜的条件只有一个：拾取更多的酷比！地图中同样还 有各种各样改进版的道具，被道具攻击的玩家掉落一个酷比。在“抢酷比”这一模式下玩家间的争夺将更加激烈更加残酷，随时关注酷比数量和比赛倒计时，因为一 不小心，就有可能被无情的淘汰出局。被淘汰的玩家可以选择继续以其他玩家的视角观战，或者选择离开比赛（但提前离开无法获得经验和酷比奖励</a:t>
            </a:r>
            <a:r>
              <a:rPr lang="zh-CN" altLang="en-US" sz="1400"/>
              <a:t>）</a:t>
            </a:r>
            <a:r>
              <a:rPr lang="zh-CN" altLang="en-US" sz="1400" smtClean="0"/>
              <a:t>。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954394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/>
          <p:cNvPicPr/>
          <p:nvPr/>
        </p:nvPicPr>
        <p:blipFill>
          <a:blip r:embed="rId2"/>
          <a:stretch>
            <a:fillRect/>
          </a:stretch>
        </p:blipFill>
        <p:spPr>
          <a:xfrm>
            <a:off x="1934845" y="1460817"/>
            <a:ext cx="5274310" cy="3936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18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内容占位符 3"/>
          <p:cNvPicPr>
            <a:picLocks noGrp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15685" y="1600200"/>
            <a:ext cx="6512629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211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90035" y="1600200"/>
            <a:ext cx="6163930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007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小地图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33750" y="2705894"/>
            <a:ext cx="2476500" cy="231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159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QQ</a:t>
            </a:r>
            <a:r>
              <a:rPr lang="zh-CN" altLang="en-US" dirty="0" smtClean="0"/>
              <a:t>飞车游戏模式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r>
              <a:rPr lang="zh-CN" altLang="en-US" b="1" dirty="0"/>
              <a:t>竞速模式</a:t>
            </a:r>
          </a:p>
          <a:p>
            <a:r>
              <a:rPr lang="zh-CN" altLang="en-US" dirty="0"/>
              <a:t>玩家以个人或组队参加的竞速模式，以谁最先达到终点为胜利判定条件。这是游戏主要的模式，也是最能展现游戏竞技性的模式，在竞速过程中可以用漂移、喷射、小喷等各种技巧</a:t>
            </a:r>
            <a:r>
              <a:rPr lang="zh-CN" altLang="en-US" dirty="0" smtClean="0"/>
              <a:t>。</a:t>
            </a:r>
            <a:endParaRPr lang="zh-CN" altLang="en-US" dirty="0"/>
          </a:p>
          <a:p>
            <a:r>
              <a:rPr lang="zh-CN" altLang="en-US" b="1" dirty="0"/>
              <a:t>道具模式</a:t>
            </a:r>
          </a:p>
          <a:p>
            <a:r>
              <a:rPr lang="zh-CN" altLang="en-US" dirty="0"/>
              <a:t>和 竞速模式一样，玩家以个人或组队参加，以谁最先达到终点为胜利判定条件。不同的是，在比赛过程中玩家可以通过接触路上的道具箱，拾取道具，并使用</a:t>
            </a:r>
            <a:r>
              <a:rPr lang="en-US" altLang="zh-CN" dirty="0"/>
              <a:t>Ctrl </a:t>
            </a:r>
            <a:r>
              <a:rPr lang="zh-CN" altLang="en-US" dirty="0"/>
              <a:t>释放道具，道具的功能有的是保护自己，有的是攻击别人。道具在使用时也有很多时机和技巧，但由于拾取道具是随机的，所以道具赛包含了更多的随机因素</a:t>
            </a:r>
            <a:r>
              <a:rPr lang="zh-CN" altLang="en-US" dirty="0" smtClean="0"/>
              <a:t>，因此一</a:t>
            </a:r>
            <a:r>
              <a:rPr lang="zh-CN" altLang="en-US" dirty="0"/>
              <a:t>个新手玩家也有一定几率获胜利。在道具赛时，同样需要过弯，漂移操作技巧。</a:t>
            </a:r>
          </a:p>
          <a:p>
            <a:r>
              <a:rPr lang="zh-CN" altLang="en-US" b="1" dirty="0"/>
              <a:t>边境模式</a:t>
            </a:r>
          </a:p>
          <a:p>
            <a:r>
              <a:rPr lang="zh-CN" altLang="en-US" dirty="0"/>
              <a:t>在 游戏中有一个边境频道，这里玩家代表自己国家相互之间进行竞争。在边境频道开始比赛时，系统会自动匹配一场比赛的参加者。边境频道中获胜的玩家将得到丰厚 的奖励，还能为自己和自己的国家赢取荣誉点数。边境频道同样有竞速规则和道具规则两种不同的规则供玩家选择，并且有高级和初级供玩家选择。</a:t>
            </a:r>
          </a:p>
          <a:p>
            <a:r>
              <a:rPr lang="zh-CN" altLang="en-US" b="1" dirty="0"/>
              <a:t>任务模式</a:t>
            </a:r>
          </a:p>
          <a:p>
            <a:r>
              <a:rPr lang="zh-CN" altLang="en-US" dirty="0"/>
              <a:t>除了和其他玩家不停的切磋和比试车技之外。游戏中还提供了丰富的主线任务和日常任务来获得不断变化的</a:t>
            </a:r>
            <a:r>
              <a:rPr lang="en-US" altLang="zh-CN" dirty="0"/>
              <a:t>PVE</a:t>
            </a:r>
            <a:r>
              <a:rPr lang="zh-CN" altLang="en-US" dirty="0"/>
              <a:t>体验，不断挑战游戏提出的更高要求。</a:t>
            </a:r>
          </a:p>
          <a:p>
            <a:r>
              <a:rPr lang="zh-CN" altLang="en-US" b="1" dirty="0"/>
              <a:t>抢酷比模式</a:t>
            </a:r>
          </a:p>
          <a:p>
            <a:r>
              <a:rPr lang="zh-CN" altLang="en-US" dirty="0"/>
              <a:t>不 同于只能直线前进的比赛赛道，酷比模式的地图更具娱乐性，您可以随心所欲的在地图中朝任意方向驰骋。而获胜的条件只有一个：拾取更多的酷比！地图中同样</a:t>
            </a:r>
            <a:r>
              <a:rPr lang="zh-CN" altLang="en-US" dirty="0" smtClean="0"/>
              <a:t>还有</a:t>
            </a:r>
            <a:r>
              <a:rPr lang="zh-CN" altLang="en-US" dirty="0"/>
              <a:t>各种各样改进版的道具，被道具攻击的玩家掉落一个酷比。在“抢酷比”这一模式下玩家间的争夺将更加激烈更加残酷，随时关注酷比数量和比赛倒计时，因为一 不小心，就有可能被无情的淘汰出局。被淘汰的玩家可以选择继续以其他玩家的视角观战，或者选择离开比赛（但提前离开无法获得经验和酷比奖励）。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02773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r>
              <a:rPr lang="zh-CN" altLang="en-US" b="1" dirty="0"/>
              <a:t>舞蹈模式</a:t>
            </a:r>
          </a:p>
          <a:p>
            <a:r>
              <a:rPr lang="zh-CN" altLang="en-US" dirty="0"/>
              <a:t>为爱加速，与爱共舞，</a:t>
            </a:r>
            <a:r>
              <a:rPr lang="en-US" altLang="zh-CN" dirty="0"/>
              <a:t>《QQ</a:t>
            </a:r>
            <a:r>
              <a:rPr lang="zh-CN" altLang="en-US" dirty="0"/>
              <a:t>飞车</a:t>
            </a:r>
            <a:r>
              <a:rPr lang="en-US" altLang="zh-CN" dirty="0"/>
              <a:t>》</a:t>
            </a:r>
            <a:r>
              <a:rPr lang="zh-CN" altLang="en-US" dirty="0"/>
              <a:t>舞蹈竞速共享</a:t>
            </a:r>
            <a:r>
              <a:rPr lang="zh-CN" altLang="en-US" dirty="0">
                <a:hlinkClick r:id="rId2"/>
              </a:rPr>
              <a:t>社区</a:t>
            </a:r>
            <a:r>
              <a:rPr lang="zh-CN" altLang="en-US" dirty="0"/>
              <a:t>发布了，舞蹈、赛车、绚丽装扮任务系统</a:t>
            </a:r>
          </a:p>
          <a:p>
            <a:r>
              <a:rPr lang="zh-CN" altLang="en-US" dirty="0"/>
              <a:t>、 同城交友。当界面出现时，表示需要根据音乐节奏进行按键操作。节奏梭会从左到右划过，当节奏梭经过某个标注的节奏点时，只需要按下相应的键即可。连续按对 会有</a:t>
            </a:r>
            <a:r>
              <a:rPr lang="en-US" altLang="zh-CN" dirty="0"/>
              <a:t>combo</a:t>
            </a:r>
            <a:r>
              <a:rPr lang="zh-CN" altLang="en-US" dirty="0"/>
              <a:t>的判定。节奏梭的最后会经过每一小节的终结符，这时候需要按下空格键，根据按键和音乐的匹配程度，会有</a:t>
            </a:r>
            <a:r>
              <a:rPr lang="en-US" altLang="zh-CN" dirty="0"/>
              <a:t>bad</a:t>
            </a:r>
            <a:r>
              <a:rPr lang="zh-CN" altLang="en-US" dirty="0"/>
              <a:t>、</a:t>
            </a:r>
            <a:r>
              <a:rPr lang="en-US" altLang="zh-CN" dirty="0"/>
              <a:t>miss</a:t>
            </a:r>
            <a:r>
              <a:rPr lang="zh-CN" altLang="en-US" dirty="0"/>
              <a:t>、</a:t>
            </a:r>
            <a:r>
              <a:rPr lang="en-US" altLang="zh-CN" dirty="0"/>
              <a:t>cool</a:t>
            </a:r>
            <a:r>
              <a:rPr lang="zh-CN" altLang="en-US" dirty="0"/>
              <a:t>、 </a:t>
            </a:r>
            <a:r>
              <a:rPr lang="en-US" altLang="zh-CN" dirty="0"/>
              <a:t>great</a:t>
            </a:r>
            <a:r>
              <a:rPr lang="zh-CN" altLang="en-US" dirty="0"/>
              <a:t>、</a:t>
            </a:r>
            <a:r>
              <a:rPr lang="en-US" altLang="zh-CN" dirty="0"/>
              <a:t>prefect</a:t>
            </a:r>
            <a:r>
              <a:rPr lang="zh-CN" altLang="en-US" dirty="0"/>
              <a:t>等判定，若连续两个小节的空格都是</a:t>
            </a:r>
            <a:r>
              <a:rPr lang="en-US" altLang="zh-CN" dirty="0"/>
              <a:t>prefect</a:t>
            </a:r>
            <a:r>
              <a:rPr lang="zh-CN" altLang="en-US" dirty="0"/>
              <a:t>，那么将会出现连</a:t>
            </a:r>
            <a:r>
              <a:rPr lang="en-US" altLang="zh-CN" dirty="0"/>
              <a:t>P</a:t>
            </a:r>
            <a:r>
              <a:rPr lang="zh-CN" altLang="en-US" dirty="0"/>
              <a:t>的判定。每次空格敲击后，系统会计算当前小节的得分，根据 得分的排名，会决定是谁在最前面领舞。每次排名变化时，赛场上就会实时变化。</a:t>
            </a:r>
          </a:p>
          <a:p>
            <a:r>
              <a:rPr lang="zh-CN" altLang="en-US" dirty="0"/>
              <a:t>得分除了和按键的技巧有关，还和当前的着装度数值有关。按键越准，</a:t>
            </a:r>
            <a:r>
              <a:rPr lang="en-US" altLang="zh-CN" dirty="0"/>
              <a:t>combo</a:t>
            </a:r>
            <a:r>
              <a:rPr lang="zh-CN" altLang="en-US" dirty="0"/>
              <a:t>和连</a:t>
            </a:r>
            <a:r>
              <a:rPr lang="en-US" altLang="zh-CN" dirty="0"/>
              <a:t>P</a:t>
            </a:r>
            <a:r>
              <a:rPr lang="zh-CN" altLang="en-US" dirty="0"/>
              <a:t>越多，着装度数值越高，则得分就越多。最后，会根据得分的总数值，进行结算排名，并获得相应的舞力值。舞力值在个人面板中展现。</a:t>
            </a:r>
          </a:p>
          <a:p>
            <a:r>
              <a:rPr lang="zh-CN" altLang="en-US" b="1" dirty="0"/>
              <a:t>情侣模式</a:t>
            </a:r>
          </a:p>
          <a:p>
            <a:r>
              <a:rPr lang="zh-CN" altLang="en-US" dirty="0"/>
              <a:t>游 戏房间最多</a:t>
            </a:r>
            <a:r>
              <a:rPr lang="en-US" altLang="zh-CN" dirty="0"/>
              <a:t>6</a:t>
            </a:r>
            <a:r>
              <a:rPr lang="zh-CN" altLang="en-US" dirty="0"/>
              <a:t>人，分红黄蓝三队。只能性别不同的两个玩家组队，分为竞速和道具角色。每一组必须有一个竞速玩家，一个道具玩家。当房间中不同队伍玩家均为两 人时，或房间中只有两人且处于一个队伍时就可以开始比赛了。比赛中竞速角色玩家可以漂移集气，并为同队道具玩家加速。而道具角色的玩家也可以捡到道具箱， 并使用道具攻击敌队玩家。某队有一个玩家先到达终点，则该队获得胜利。</a:t>
            </a:r>
          </a:p>
          <a:p>
            <a:r>
              <a:rPr lang="zh-CN" altLang="en-US" b="1" dirty="0"/>
              <a:t>逃亡模式</a:t>
            </a:r>
          </a:p>
          <a:p>
            <a:r>
              <a:rPr lang="zh-CN" altLang="en-US" dirty="0"/>
              <a:t>游戏房间最多</a:t>
            </a:r>
            <a:r>
              <a:rPr lang="en-US" altLang="zh-CN" dirty="0"/>
              <a:t>6</a:t>
            </a:r>
            <a:r>
              <a:rPr lang="zh-CN" altLang="en-US" dirty="0"/>
              <a:t>人，规则同个人竞速模式。所有玩家开局时均为普通的飞车王国公民，每个玩家都有一定的</a:t>
            </a:r>
            <a:r>
              <a:rPr lang="en-US" altLang="zh-CN" dirty="0"/>
              <a:t>HP</a:t>
            </a:r>
            <a:r>
              <a:rPr lang="zh-CN" altLang="en-US" dirty="0"/>
              <a:t>。比赛过程中，乌云会锁定排名</a:t>
            </a:r>
            <a:r>
              <a:rPr lang="zh-CN" altLang="en-US" dirty="0">
                <a:hlinkClick r:id="rId3"/>
              </a:rPr>
              <a:t>最后的玩家</a:t>
            </a:r>
            <a:r>
              <a:rPr lang="zh-CN" altLang="en-US" dirty="0"/>
              <a:t>，对其实施落雷惩罚，被雷击中后会损失一点</a:t>
            </a:r>
            <a:r>
              <a:rPr lang="en-US" altLang="zh-CN" dirty="0"/>
              <a:t>HP</a:t>
            </a:r>
            <a:r>
              <a:rPr lang="zh-CN" altLang="en-US" dirty="0"/>
              <a:t>值，但会获得两个加速卡。当有玩家的</a:t>
            </a:r>
            <a:r>
              <a:rPr lang="en-US" altLang="zh-CN" dirty="0"/>
              <a:t>HP</a:t>
            </a:r>
            <a:r>
              <a:rPr lang="zh-CN" altLang="en-US" dirty="0"/>
              <a:t>耗尽，会转变为吸血鬼（</a:t>
            </a:r>
            <a:r>
              <a:rPr lang="zh-CN" altLang="en-US" dirty="0">
                <a:hlinkClick r:id="rId4"/>
              </a:rPr>
              <a:t>僵尸</a:t>
            </a:r>
            <a:r>
              <a:rPr lang="zh-CN" altLang="en-US" dirty="0"/>
              <a:t>）， 吸血鬼（僵尸）的赛车会变为</a:t>
            </a:r>
            <a:r>
              <a:rPr lang="en-US" altLang="zh-CN" dirty="0"/>
              <a:t>S</a:t>
            </a:r>
            <a:r>
              <a:rPr lang="zh-CN" altLang="en-US" dirty="0"/>
              <a:t>级赛车（外表不变），同时，当他超过前面的人类玩家时，可以吸取一点</a:t>
            </a:r>
            <a:r>
              <a:rPr lang="en-US" altLang="zh-CN" dirty="0"/>
              <a:t>HP</a:t>
            </a:r>
            <a:r>
              <a:rPr lang="zh-CN" altLang="en-US" dirty="0"/>
              <a:t>。比赛中有吸血鬼（僵尸）出现后，人类可以通过默认 按空格键献祭一点鲜血获得</a:t>
            </a:r>
            <a:r>
              <a:rPr lang="en-US" altLang="zh-CN" dirty="0"/>
              <a:t>1</a:t>
            </a:r>
            <a:r>
              <a:rPr lang="zh-CN" altLang="en-US" dirty="0"/>
              <a:t>个氮气。比赛结束时，如果吸血鬼（僵尸）玩家先到达终点，则所有剩余的玩家转变为吸血鬼（僵尸）。如果人类玩家先到达终点，则 玩家逃亡成功。此外，比赛结束时，剩余的鲜血按比例折算为经验和酷币奖励。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83942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zh-CN" altLang="en-US" b="1" dirty="0"/>
              <a:t>滑板模式</a:t>
            </a:r>
          </a:p>
          <a:p>
            <a:r>
              <a:rPr lang="zh-CN" altLang="en-US" dirty="0"/>
              <a:t>全新出现的滑板模式，在滑板模式只能开滑板进行游戏，系统将送每位玩家一个新手滑板，在滑板模式您将体验全新的</a:t>
            </a:r>
            <a:r>
              <a:rPr lang="zh-CN" altLang="en-US" dirty="0" smtClean="0"/>
              <a:t>感觉</a:t>
            </a:r>
            <a:endParaRPr lang="zh-CN" altLang="en-US" dirty="0"/>
          </a:p>
          <a:p>
            <a:r>
              <a:rPr lang="zh-CN" altLang="en-US" b="1" dirty="0"/>
              <a:t>极速模式</a:t>
            </a:r>
          </a:p>
          <a:p>
            <a:r>
              <a:rPr lang="zh-CN" altLang="en-US" dirty="0"/>
              <a:t>玩 家以个人或组队参加的极速道具模式，以谁最先达到终点为胜利判定条件。游戏过程中可以用漂移、喷射、小喷等各种技巧，还能使用各种攻防道具。灵活应用积攒 的氮气和道具，将是判定一个玩家是否是高手的要素。全新的氮气玩法，极速喷射（即</a:t>
            </a:r>
            <a:r>
              <a:rPr lang="en-US" altLang="zh-CN" dirty="0"/>
              <a:t>【</a:t>
            </a:r>
            <a:r>
              <a:rPr lang="zh-CN" altLang="en-US" dirty="0"/>
              <a:t>强喷</a:t>
            </a:r>
            <a:r>
              <a:rPr lang="en-US" altLang="zh-CN" dirty="0"/>
              <a:t>】</a:t>
            </a:r>
            <a:r>
              <a:rPr lang="zh-CN" altLang="en-US" dirty="0"/>
              <a:t>）带来新奇的速度与激情。全新道具，丰富多样的道具运用策略，在 飞车中真实上演激烈的攻防大战。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13331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756791"/>
          </a:xfrm>
        </p:spPr>
        <p:txBody>
          <a:bodyPr>
            <a:normAutofit fontScale="40000" lnSpcReduction="20000"/>
          </a:bodyPr>
          <a:lstStyle/>
          <a:p>
            <a:r>
              <a:rPr lang="zh-CN" altLang="en-US" b="1" dirty="0"/>
              <a:t>接力模式</a:t>
            </a:r>
          </a:p>
          <a:p>
            <a:r>
              <a:rPr lang="zh-CN" altLang="en-US" dirty="0">
                <a:hlinkClick r:id="rId2"/>
              </a:rPr>
              <a:t>接力棒</a:t>
            </a:r>
            <a:r>
              <a:rPr lang="zh-CN" altLang="en-US" dirty="0"/>
              <a:t>威力十足，能赋予你无限的动力；但是却又充满着不安定因素</a:t>
            </a:r>
            <a:r>
              <a:rPr lang="en-US" altLang="zh-CN" dirty="0"/>
              <a:t>——</a:t>
            </a:r>
            <a:r>
              <a:rPr lang="zh-CN" altLang="en-US" dirty="0"/>
              <a:t>连续持棒太久将面临着爆炸的危险。所以必和队友们一起合作，方能尽享接力棒的力量。在接力赛的比试中，率先把接力棒传到终点的队伍将获得胜利！</a:t>
            </a:r>
          </a:p>
          <a:p>
            <a:r>
              <a:rPr lang="zh-CN" altLang="en-US" dirty="0"/>
              <a:t>获得接力棒的时候有无限的氮气！</a:t>
            </a:r>
          </a:p>
          <a:p>
            <a:r>
              <a:rPr lang="en-US" altLang="zh-CN" dirty="0"/>
              <a:t>10</a:t>
            </a:r>
            <a:r>
              <a:rPr lang="zh-CN" altLang="en-US" dirty="0"/>
              <a:t>秒内不能将接力棒传给前面的队友，将会爆炸！</a:t>
            </a:r>
          </a:p>
          <a:p>
            <a:r>
              <a:rPr lang="zh-CN" altLang="en-US" dirty="0"/>
              <a:t>传棒标志能告诉你是否可以传棒！</a:t>
            </a:r>
          </a:p>
          <a:p>
            <a:r>
              <a:rPr lang="zh-CN" altLang="en-US" dirty="0"/>
              <a:t>注：随着游戏内容的更新，以后还会增加新的游戏模式。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3253730"/>
            <a:ext cx="7143750" cy="35596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67958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操作方式</a:t>
            </a:r>
            <a:endParaRPr lang="zh-CN" altLang="en-US" dirty="0"/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</p:nvPr>
        </p:nvGraphicFramePr>
        <p:xfrm>
          <a:off x="1691640" y="2400141"/>
          <a:ext cx="5760720" cy="2926080"/>
        </p:xfrm>
        <a:graphic>
          <a:graphicData uri="http://schemas.openxmlformats.org/drawingml/2006/table">
            <a:tbl>
              <a:tblPr/>
              <a:tblGrid>
                <a:gridCol w="2880360"/>
                <a:gridCol w="2880360"/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/>
                        <a:t>箭头上</a:t>
                      </a:r>
                      <a:endParaRPr lang="zh-CN" altLang="en-US"/>
                    </a:p>
                  </a:txBody>
                  <a:tcPr marL="28575" marR="28575" marT="28575" marB="2857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加速，向前开</a:t>
                      </a:r>
                    </a:p>
                  </a:txBody>
                  <a:tcPr marL="28575" marR="28575" marT="28575" marB="2857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/>
                        <a:t>箭头下</a:t>
                      </a:r>
                      <a:endParaRPr lang="zh-CN" altLang="en-US"/>
                    </a:p>
                  </a:txBody>
                  <a:tcPr marL="28575" marR="28575" marT="28575" marB="2857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减速，向后退</a:t>
                      </a:r>
                    </a:p>
                  </a:txBody>
                  <a:tcPr marL="28575" marR="28575" marT="28575" marB="2857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/>
                        <a:t>箭头左</a:t>
                      </a:r>
                      <a:endParaRPr lang="zh-CN" altLang="en-US"/>
                    </a:p>
                  </a:txBody>
                  <a:tcPr marL="28575" marR="28575" marT="28575" marB="2857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左转弯</a:t>
                      </a:r>
                    </a:p>
                  </a:txBody>
                  <a:tcPr marL="28575" marR="28575" marT="28575" marB="2857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/>
                        <a:t>箭头右</a:t>
                      </a:r>
                      <a:endParaRPr lang="zh-CN" altLang="en-US"/>
                    </a:p>
                  </a:txBody>
                  <a:tcPr marL="28575" marR="28575" marT="28575" marB="2857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右转弯</a:t>
                      </a:r>
                    </a:p>
                  </a:txBody>
                  <a:tcPr marL="28575" marR="28575" marT="28575" marB="2857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Shift</a:t>
                      </a:r>
                      <a:r>
                        <a:rPr lang="zh-CN" altLang="en-US" b="1"/>
                        <a:t>键</a:t>
                      </a:r>
                      <a:endParaRPr lang="zh-CN" altLang="en-US"/>
                    </a:p>
                  </a:txBody>
                  <a:tcPr marL="28575" marR="28575" marT="28575" marB="2857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按下后配合方向键漂移</a:t>
                      </a:r>
                    </a:p>
                  </a:txBody>
                  <a:tcPr marL="28575" marR="28575" marT="28575" marB="2857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Ctrl</a:t>
                      </a:r>
                      <a:r>
                        <a:rPr lang="zh-CN" altLang="en-US" b="1"/>
                        <a:t>键</a:t>
                      </a:r>
                      <a:endParaRPr lang="zh-CN" altLang="en-US"/>
                    </a:p>
                  </a:txBody>
                  <a:tcPr marL="28575" marR="28575" marT="28575" marB="2857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N2O</a:t>
                      </a:r>
                      <a:r>
                        <a:rPr lang="zh-CN" altLang="en-US"/>
                        <a:t>氮气喷射键或使用道具</a:t>
                      </a:r>
                    </a:p>
                  </a:txBody>
                  <a:tcPr marL="28575" marR="28575" marT="28575" marB="2857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Alt</a:t>
                      </a:r>
                      <a:r>
                        <a:rPr lang="zh-CN" altLang="en-US" b="1"/>
                        <a:t>键</a:t>
                      </a:r>
                      <a:endParaRPr lang="zh-CN" altLang="en-US"/>
                    </a:p>
                  </a:txBody>
                  <a:tcPr marL="28575" marR="28575" marT="28575" marB="2857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道具换位键</a:t>
                      </a:r>
                    </a:p>
                  </a:txBody>
                  <a:tcPr marL="28575" marR="28575" marT="28575" marB="2857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R</a:t>
                      </a:r>
                      <a:r>
                        <a:rPr lang="zh-CN" altLang="en-US" b="1"/>
                        <a:t>键</a:t>
                      </a:r>
                      <a:endParaRPr lang="zh-CN" altLang="en-US"/>
                    </a:p>
                  </a:txBody>
                  <a:tcPr marL="28575" marR="28575" marT="28575" marB="2857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赛车复位，如果赛车驶离赛道可用该键复位</a:t>
                      </a:r>
                    </a:p>
                  </a:txBody>
                  <a:tcPr marL="28575" marR="28575" marT="28575" marB="2857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03635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快速匹配</a:t>
            </a:r>
            <a:endParaRPr lang="zh-CN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778" y="1196752"/>
            <a:ext cx="5848350" cy="403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63921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选择房间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099592"/>
            <a:ext cx="7194326" cy="58018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73481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创建房间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265" y="1196752"/>
            <a:ext cx="7350615" cy="540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9139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准备比赛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268761"/>
            <a:ext cx="7776864" cy="53285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28948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准备比赛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124744"/>
            <a:ext cx="7764520" cy="53285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56560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开始比赛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124744"/>
            <a:ext cx="7301454" cy="58326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51947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比赛中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1124744"/>
            <a:ext cx="6768752" cy="5425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34348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结束比赛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052736"/>
            <a:ext cx="7283372" cy="56612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84866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获得宝箱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b="1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753600" cy="7867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02639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获得宝箱后打开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5275" y="-485775"/>
            <a:ext cx="9734550" cy="7829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86520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获得</a:t>
            </a:r>
            <a:r>
              <a:rPr lang="en-US" altLang="zh-CN" dirty="0" smtClean="0"/>
              <a:t>N</a:t>
            </a:r>
            <a:r>
              <a:rPr lang="en-US" altLang="zh-CN" sz="3600" dirty="0" smtClean="0"/>
              <a:t>2</a:t>
            </a:r>
            <a:r>
              <a:rPr lang="en-US" altLang="zh-CN" sz="4000" dirty="0" smtClean="0"/>
              <a:t>o</a:t>
            </a:r>
            <a:r>
              <a:rPr lang="zh-CN" altLang="en-US" sz="4000" dirty="0" smtClean="0"/>
              <a:t>后使用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753600" cy="7934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27073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查找房间</a:t>
            </a:r>
            <a:endParaRPr lang="zh-CN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276872"/>
            <a:ext cx="8020050" cy="4019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21281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飞车物品系统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物品有使用时间：期限物品、继费使用物品、永久使用物品。</a:t>
            </a:r>
            <a:endParaRPr lang="en-US" altLang="zh-CN" dirty="0" smtClean="0"/>
          </a:p>
          <a:p>
            <a:r>
              <a:rPr lang="zh-CN" altLang="en-US" dirty="0" smtClean="0"/>
              <a:t>一个物品需要另一个物品相互搭配使用。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958137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物品使用时间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9788" y="2060847"/>
            <a:ext cx="4924425" cy="47525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58415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相互</a:t>
            </a:r>
            <a:r>
              <a:rPr lang="zh-CN" altLang="en-US" smtClean="0"/>
              <a:t>配合</a:t>
            </a:r>
            <a:r>
              <a:rPr lang="zh-CN" altLang="en-US"/>
              <a:t>使用物品（</a:t>
            </a:r>
            <a:r>
              <a:rPr lang="zh-CN" altLang="zh-CN" dirty="0"/>
              <a:t>大肚吸尘器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zh-CN" dirty="0"/>
              <a:t>使用大肚吸尘器后的</a:t>
            </a:r>
            <a:r>
              <a:rPr lang="zh-CN" altLang="zh-CN" dirty="0" smtClean="0"/>
              <a:t>效果</a:t>
            </a:r>
            <a:r>
              <a:rPr lang="zh-CN" altLang="en-US" dirty="0" smtClean="0"/>
              <a:t>：点击清除</a:t>
            </a:r>
            <a:endParaRPr lang="zh-CN" altLang="zh-CN" dirty="0"/>
          </a:p>
          <a:p>
            <a:endParaRPr lang="zh-CN" altLang="en-US" dirty="0"/>
          </a:p>
        </p:txBody>
      </p:sp>
      <p:pic>
        <p:nvPicPr>
          <p:cNvPr id="4" name="图片 3"/>
          <p:cNvPicPr/>
          <p:nvPr/>
        </p:nvPicPr>
        <p:blipFill>
          <a:blip r:embed="rId2"/>
          <a:stretch>
            <a:fillRect/>
          </a:stretch>
        </p:blipFill>
        <p:spPr>
          <a:xfrm>
            <a:off x="1979712" y="2060848"/>
            <a:ext cx="4848225" cy="4668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943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弹出</a:t>
            </a:r>
            <a:r>
              <a:rPr lang="zh-CN" altLang="en-US" dirty="0" smtClean="0"/>
              <a:t>选择</a:t>
            </a:r>
            <a:r>
              <a:rPr lang="zh-CN" altLang="en-US" dirty="0" smtClean="0"/>
              <a:t>道具，使用后获得奖励</a:t>
            </a:r>
            <a:endParaRPr lang="zh-CN" altLang="en-US" dirty="0"/>
          </a:p>
        </p:txBody>
      </p:sp>
      <p:pic>
        <p:nvPicPr>
          <p:cNvPr id="5" name="图片 4"/>
          <p:cNvPicPr/>
          <p:nvPr/>
        </p:nvPicPr>
        <p:blipFill>
          <a:blip r:embed="rId2"/>
          <a:stretch>
            <a:fillRect/>
          </a:stretch>
        </p:blipFill>
        <p:spPr>
          <a:xfrm>
            <a:off x="107504" y="3068960"/>
            <a:ext cx="4524375" cy="2619375"/>
          </a:xfrm>
          <a:prstGeom prst="rect">
            <a:avLst/>
          </a:prstGeom>
        </p:spPr>
      </p:pic>
      <p:pic>
        <p:nvPicPr>
          <p:cNvPr id="6" name="内容占位符 3"/>
          <p:cNvPicPr>
            <a:picLocks noGrp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004048" y="2492896"/>
            <a:ext cx="3667125" cy="3343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255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使用后获得物品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73960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创建房间</a:t>
            </a:r>
            <a:endParaRPr lang="zh-CN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615" y="1268760"/>
            <a:ext cx="8712968" cy="552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8706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比赛前加载</a:t>
            </a:r>
            <a:endParaRPr lang="zh-CN" alt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340768"/>
            <a:ext cx="8311562" cy="44644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18907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比赛开始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556792"/>
            <a:ext cx="8223125" cy="45811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76280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比赛开始有物品掉落</a:t>
            </a:r>
            <a:endParaRPr lang="zh-CN" altLang="en-US" dirty="0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38" y="1340768"/>
            <a:ext cx="8541814" cy="47525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77689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2602</TotalTime>
  <Words>1832</Words>
  <Application>Microsoft Office PowerPoint</Application>
  <PresentationFormat>全屏显示(4:3)</PresentationFormat>
  <Paragraphs>144</Paragraphs>
  <Slides>54</Slides>
  <Notes>11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54</vt:i4>
      </vt:variant>
    </vt:vector>
  </HeadingPairs>
  <TitlesOfParts>
    <vt:vector size="55" baseType="lpstr">
      <vt:lpstr>Office 主题</vt:lpstr>
      <vt:lpstr>碰碰车设计</vt:lpstr>
      <vt:lpstr>炸弹人游戏分析</vt:lpstr>
      <vt:lpstr>炸弹人竞技场</vt:lpstr>
      <vt:lpstr>快速匹配</vt:lpstr>
      <vt:lpstr>查找房间</vt:lpstr>
      <vt:lpstr>创建房间</vt:lpstr>
      <vt:lpstr>比赛前加载</vt:lpstr>
      <vt:lpstr>比赛开始</vt:lpstr>
      <vt:lpstr>比赛开始有物品掉落</vt:lpstr>
      <vt:lpstr>拾取宝石</vt:lpstr>
      <vt:lpstr>比赛过程</vt:lpstr>
      <vt:lpstr>比赛结束</vt:lpstr>
      <vt:lpstr>比赛过程按方向盘(向右)</vt:lpstr>
      <vt:lpstr>比赛过程按方向盘（向上）</vt:lpstr>
      <vt:lpstr>比赛过程按方向盘(向下)</vt:lpstr>
      <vt:lpstr>比赛过程按方向盘(向左)</vt:lpstr>
      <vt:lpstr>首杀</vt:lpstr>
      <vt:lpstr>比赛过程中有物体掉落</vt:lpstr>
      <vt:lpstr>PowerPoint 演示文稿</vt:lpstr>
      <vt:lpstr>PowerPoint 演示文稿</vt:lpstr>
      <vt:lpstr>PowerPoint 演示文稿</vt:lpstr>
      <vt:lpstr>PowerPoint 演示文稿</vt:lpstr>
      <vt:lpstr>竞技比赛奖励面板</vt:lpstr>
      <vt:lpstr>竞技比赛抽到奖励</vt:lpstr>
      <vt:lpstr>比赛结束后</vt:lpstr>
      <vt:lpstr>地图</vt:lpstr>
      <vt:lpstr>具体关卡</vt:lpstr>
      <vt:lpstr>关卡比赛场景</vt:lpstr>
      <vt:lpstr>关卡比赛结束后的奖励</vt:lpstr>
      <vt:lpstr>QQ飞车游戏分析</vt:lpstr>
      <vt:lpstr>PowerPoint 演示文稿</vt:lpstr>
      <vt:lpstr>PowerPoint 演示文稿</vt:lpstr>
      <vt:lpstr>PowerPoint 演示文稿</vt:lpstr>
      <vt:lpstr>小地图</vt:lpstr>
      <vt:lpstr>QQ飞车游戏模式</vt:lpstr>
      <vt:lpstr>PowerPoint 演示文稿</vt:lpstr>
      <vt:lpstr>PowerPoint 演示文稿</vt:lpstr>
      <vt:lpstr>PowerPoint 演示文稿</vt:lpstr>
      <vt:lpstr>操作方式</vt:lpstr>
      <vt:lpstr>选择房间</vt:lpstr>
      <vt:lpstr>创建房间</vt:lpstr>
      <vt:lpstr>准备比赛</vt:lpstr>
      <vt:lpstr>准备比赛</vt:lpstr>
      <vt:lpstr>开始比赛</vt:lpstr>
      <vt:lpstr>比赛中</vt:lpstr>
      <vt:lpstr>结束比赛</vt:lpstr>
      <vt:lpstr>获得宝箱</vt:lpstr>
      <vt:lpstr>获得宝箱后打开</vt:lpstr>
      <vt:lpstr>获得N2o后使用</vt:lpstr>
      <vt:lpstr>飞车物品系统</vt:lpstr>
      <vt:lpstr>物品使用时间</vt:lpstr>
      <vt:lpstr>相互配合使用物品（大肚吸尘器）</vt:lpstr>
      <vt:lpstr>弹出选择道具，使用后获得奖励</vt:lpstr>
      <vt:lpstr>使用后获得物品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碰碰车设计</dc:title>
  <cp:lastModifiedBy>微软用户</cp:lastModifiedBy>
  <cp:revision>433</cp:revision>
  <dcterms:modified xsi:type="dcterms:W3CDTF">2013-08-07T05:52:20Z</dcterms:modified>
</cp:coreProperties>
</file>